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91" r:id="rId3"/>
    <p:sldId id="292" r:id="rId4"/>
    <p:sldId id="293" r:id="rId5"/>
    <p:sldId id="287" r:id="rId6"/>
    <p:sldId id="294" r:id="rId7"/>
    <p:sldId id="295" r:id="rId8"/>
    <p:sldId id="296" r:id="rId9"/>
    <p:sldId id="277" r:id="rId10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0" autoAdjust="0"/>
    <p:restoredTop sz="94660"/>
  </p:normalViewPr>
  <p:slideViewPr>
    <p:cSldViewPr>
      <p:cViewPr varScale="1">
        <p:scale>
          <a:sx n="80" d="100"/>
          <a:sy n="80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2EF6-822B-48A1-A2A2-D8DED31A7B0E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4CBC-D3D7-4193-AC91-150744CB4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9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E4CBC-D3D7-4193-AC91-150744CB42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80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543800" cy="152400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/>
            </a:r>
            <a:br>
              <a:rPr lang="ru-RU" sz="5400" dirty="0">
                <a:solidFill>
                  <a:schemeClr val="bg1"/>
                </a:solidFill>
              </a:rPr>
            </a:br>
            <a:r>
              <a:rPr lang="ru-RU" sz="5300" b="1" dirty="0">
                <a:solidFill>
                  <a:schemeClr val="accent1"/>
                </a:solidFill>
                <a:latin typeface="TimesNewRoman,Bold"/>
              </a:rPr>
              <a:t>КИНЕСТЕТИЧЕСКИЕ ДАТЧИКИ</a:t>
            </a:r>
            <a:endParaRPr lang="ru-RU" sz="53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2050" name="Picture 2" descr="ÐÐ°ÑÑÐ¸Ð½ÐºÐ¸ Ð¿Ð¾ Ð·Ð°Ð¿ÑÐ¾ÑÑ Ð¤Ð¾ÑÐ¾ÑÐ»ÐµÐºÑÑÐ¸ÑÐµÑÐºÐ¸Ðµ Ð´Ð°ÑÑÐ¸ÐºÐ¸ Ð¿Ð¾Ð»Ð¾Ð¶ÐµÐ½Ð¸Ñ">
            <a:extLst>
              <a:ext uri="{FF2B5EF4-FFF2-40B4-BE49-F238E27FC236}">
                <a16:creationId xmlns:a16="http://schemas.microsoft.com/office/drawing/2014/main" id="{BBFD333B-22DE-45F1-8D3F-8F2ADCF79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7320813" cy="313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5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869" y="1703195"/>
            <a:ext cx="6899212" cy="258990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83768" y="637590"/>
            <a:ext cx="3888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Классификация датчиков скорости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85156" y="4604935"/>
            <a:ext cx="71152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Тахогенераторы </a:t>
            </a:r>
            <a:endParaRPr lang="ru-RU" b="1" dirty="0" smtClean="0"/>
          </a:p>
          <a:p>
            <a:pPr indent="457200" algn="just"/>
            <a:r>
              <a:rPr lang="ru-RU" dirty="0" smtClean="0"/>
              <a:t>Основные </a:t>
            </a:r>
            <a:r>
              <a:rPr lang="ru-RU" dirty="0"/>
              <a:t>задачи: измерение угловой скорости вала, осуществление обратной связи по скорости, электромеханическое преобразование (интегрирование и дифференцирование). Различают тахогенераторы постоянного тока и асинхронные тахогенераторы.</a:t>
            </a:r>
          </a:p>
        </p:txBody>
      </p:sp>
    </p:spTree>
    <p:extLst>
      <p:ext uri="{BB962C8B-B14F-4D97-AF65-F5344CB8AC3E}">
        <p14:creationId xmlns:p14="http://schemas.microsoft.com/office/powerpoint/2010/main" val="73025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720840"/>
            <a:ext cx="8087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Тахометры </a:t>
            </a:r>
            <a:endParaRPr lang="ru-RU" b="1" dirty="0" smtClean="0"/>
          </a:p>
          <a:p>
            <a:pPr algn="just"/>
            <a:r>
              <a:rPr lang="ru-RU" dirty="0" smtClean="0"/>
              <a:t>Тахометр </a:t>
            </a:r>
            <a:r>
              <a:rPr lang="ru-RU" dirty="0"/>
              <a:t>— устройство для измерения частоты вращения (числа оборотов в единицу времени) деталей машин и механизмов. Различают три основных способа преобразования: преобразование "частота-угол отклонения стрелки" (механические и </a:t>
            </a:r>
            <a:r>
              <a:rPr lang="ru-RU" dirty="0" err="1"/>
              <a:t>элетромеханические</a:t>
            </a:r>
            <a:r>
              <a:rPr lang="ru-RU" dirty="0"/>
              <a:t> тахометры); подсчет импульсов в течение заданного временного интервала и измерение временного интервала между смежными импульсами и вычисление обратной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280216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620688"/>
            <a:ext cx="81767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Датчики динамических величин </a:t>
            </a:r>
            <a:endParaRPr lang="ru-RU" b="1" dirty="0" smtClean="0"/>
          </a:p>
          <a:p>
            <a:r>
              <a:rPr lang="ru-RU" dirty="0" smtClean="0"/>
              <a:t>К </a:t>
            </a:r>
            <a:r>
              <a:rPr lang="ru-RU" dirty="0"/>
              <a:t>датчикам динамических величин (ДДВ) относятся информационные устройства, преобразующие изменение динамических факторов (силы, ускорения и давления) в изменение электрического сигнала. Использование ДДВ в системах управления и робототехнике позволяет регулировать момент на валу привода или ускорение выходного вала и реализовывать сложные законы управления звеньями исполнительного механизма.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697" y="2996952"/>
            <a:ext cx="749572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3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8901" y="476672"/>
            <a:ext cx="80555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Конструктивной особенностью ДДВ является то обстоятельство, что при проектировании возможно использовать общие подходы, т.к. ДДВ представляют собой дуальные пары.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7531"/>
            <a:ext cx="3878444" cy="158544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8920" y="1630072"/>
            <a:ext cx="3489867" cy="15829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1524" y="3429000"/>
            <a:ext cx="5580952" cy="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0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ДАТЧИКИ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59" y="970850"/>
            <a:ext cx="79436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Датчики силы и давления </a:t>
            </a:r>
            <a:endParaRPr lang="ru-RU" b="1" dirty="0" smtClean="0"/>
          </a:p>
          <a:p>
            <a:r>
              <a:rPr lang="ru-RU" dirty="0" smtClean="0"/>
              <a:t>При </a:t>
            </a:r>
            <a:r>
              <a:rPr lang="ru-RU" dirty="0"/>
              <a:t>изготовлении датчиков силы и давления используют принципы раздельного (как в </a:t>
            </a:r>
            <a:r>
              <a:rPr lang="ru-RU" dirty="0" err="1"/>
              <a:t>тезорезистивных</a:t>
            </a:r>
            <a:r>
              <a:rPr lang="ru-RU" dirty="0"/>
              <a:t> или емкостных датчиках) или совмещенного (как в пьезоэлектрических датчиках) преобразования</a:t>
            </a:r>
            <a:r>
              <a:rPr lang="ru-RU" dirty="0" smtClean="0"/>
              <a:t>.</a:t>
            </a:r>
          </a:p>
          <a:p>
            <a:r>
              <a:rPr lang="ru-RU" b="1" dirty="0"/>
              <a:t>Пьезоэлектрический ДДВ </a:t>
            </a:r>
            <a:r>
              <a:rPr lang="ru-RU" dirty="0"/>
              <a:t>относят к датчикам второго порядка, а значит, его характеристики зависят от рабочей частоты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Магнитоупругие</a:t>
            </a:r>
            <a:r>
              <a:rPr lang="ru-RU" b="1" dirty="0"/>
              <a:t> ДДВ </a:t>
            </a:r>
            <a:r>
              <a:rPr lang="ru-RU" dirty="0"/>
              <a:t>предназначены для измерения динамических факторов и основаны на обратимом преобразовании энергии магнитного поля и механических колебаний. </a:t>
            </a:r>
            <a:endParaRPr lang="ru-RU" dirty="0" smtClean="0"/>
          </a:p>
          <a:p>
            <a:r>
              <a:rPr lang="ru-RU" b="1" dirty="0"/>
              <a:t>Электростатические (емкостные) ДДВ </a:t>
            </a:r>
            <a:r>
              <a:rPr lang="ru-RU" dirty="0"/>
              <a:t>широко используют в кинестетических и локационных системах. В первых они выполняют те же функции, что пьезоэлектрические и </a:t>
            </a:r>
            <a:r>
              <a:rPr lang="ru-RU" dirty="0" err="1"/>
              <a:t>магнитоупругие</a:t>
            </a:r>
            <a:r>
              <a:rPr lang="ru-RU" dirty="0"/>
              <a:t> ДДВ, во вторых — служат для обнаружения объектов, но во всех случаях измеряемым параметром является вариация емкости датчика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97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ДАТЧИКИ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9702" y="476672"/>
            <a:ext cx="447770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Акселерометры </a:t>
            </a:r>
            <a:endParaRPr lang="ru-RU" b="1" dirty="0" smtClean="0"/>
          </a:p>
          <a:p>
            <a:pPr indent="457200" algn="just"/>
            <a:r>
              <a:rPr lang="ru-RU" dirty="0" smtClean="0"/>
              <a:t>Перемещение </a:t>
            </a:r>
            <a:r>
              <a:rPr lang="ru-RU" dirty="0"/>
              <a:t>объекта, его скорость и ускорение являются взаимосвязанными величинами - ускорение является второй производной перемещения. Однако производная сильно зашумленного сигнала содержит очень большие погрешности. Поэтому, производную от перемещения целесообразно вычислять только в низкочастотной области измерений (не выше 1 Гц), в среднечастотной области (до 1 кГц) используют датчики скорости, а в высокочастотной, когда перемещения соизмеримы с шумом, используют датчики ускорения — акселерометры.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40" y="4653136"/>
            <a:ext cx="7980908" cy="1445258"/>
          </a:xfrm>
          <a:prstGeom prst="rect">
            <a:avLst/>
          </a:prstGeom>
        </p:spPr>
      </p:pic>
      <p:pic>
        <p:nvPicPr>
          <p:cNvPr id="1028" name="Picture 4" descr="https://upload.wikimedia.org/wikipedia/ru/thumb/5/5c/Pendular_accel_ru.svg/400px-Pendular_accel_ru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337" y="1062979"/>
            <a:ext cx="38100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35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ДАТЧИКИ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48680"/>
            <a:ext cx="79436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состав </a:t>
            </a:r>
            <a:r>
              <a:rPr lang="ru-RU" b="1" dirty="0"/>
              <a:t>инерционных акселерометров </a:t>
            </a:r>
            <a:r>
              <a:rPr lang="ru-RU" dirty="0"/>
              <a:t>входит </a:t>
            </a:r>
            <a:r>
              <a:rPr lang="ru-RU" b="1" dirty="0"/>
              <a:t>подпружиненный массивный </a:t>
            </a:r>
            <a:r>
              <a:rPr lang="ru-RU" dirty="0"/>
              <a:t>элемент, движение которого под действием внешних силовых факторов отстает от движения корпуса. Измеряемым параметром является перемещение этого элемента (обычно не более 15…20 мкм), которое преобразуется в электрический сигнал. </a:t>
            </a:r>
            <a:endParaRPr lang="ru-RU" dirty="0" smtClean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773" y="2247795"/>
            <a:ext cx="4646491" cy="355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4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ДАТЧИКИ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9702" y="613455"/>
            <a:ext cx="81767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Гироскоп </a:t>
            </a:r>
            <a:r>
              <a:rPr lang="ru-RU" dirty="0"/>
              <a:t>представляет собой навигационный прибор, предназначенный для определения углов ориентации подвижного объекта относительно инерциальной системы координат. Различают следующие типы гироскопов: механический (роторный); монолитный (MEMS-гироскоп) и оптический. </a:t>
            </a:r>
          </a:p>
        </p:txBody>
      </p:sp>
      <p:pic>
        <p:nvPicPr>
          <p:cNvPr id="2052" name="Picture 4" descr="ÐÐ°ÑÑÐ¸Ð½ÐºÐ¸ Ð¿Ð¾ Ð·Ð°Ð¿ÑÐ¾ÑÑ Ð³Ð¸ÑÐ¾ÑÐºÐ¾Ð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147" y="2020078"/>
            <a:ext cx="6428656" cy="385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482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0EF6100A922A141BDC4428F72AEC990" ma:contentTypeVersion="2" ma:contentTypeDescription="Создание документа." ma:contentTypeScope="" ma:versionID="6a8061c80811e6aabf04a54a7eaf3525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4fb284098a3be6fba72aceb51ee732f0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50AAB2-B5FF-4DAC-BF36-897ACB251337}"/>
</file>

<file path=customXml/itemProps2.xml><?xml version="1.0" encoding="utf-8"?>
<ds:datastoreItem xmlns:ds="http://schemas.openxmlformats.org/officeDocument/2006/customXml" ds:itemID="{5C14296B-ABE8-4E8D-9DDA-0D6274AFC4DE}"/>
</file>

<file path=customXml/itemProps3.xml><?xml version="1.0" encoding="utf-8"?>
<ds:datastoreItem xmlns:ds="http://schemas.openxmlformats.org/officeDocument/2006/customXml" ds:itemID="{BEB9764E-9654-464F-A899-B91D5C5FBB4B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2115</TotalTime>
  <Words>502</Words>
  <Application>Microsoft Office PowerPoint</Application>
  <PresentationFormat>Экран (4:3)</PresentationFormat>
  <Paragraphs>36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Impact</vt:lpstr>
      <vt:lpstr>Times New Roman</vt:lpstr>
      <vt:lpstr>TimesNewRoman,Bold</vt:lpstr>
      <vt:lpstr>NewsPrint</vt:lpstr>
      <vt:lpstr> КИНЕСТЕТИЧЕСКИЕ ДАТЧИКИ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роботов</dc:title>
  <dc:creator>ДОМ</dc:creator>
  <cp:lastModifiedBy>Пользователь</cp:lastModifiedBy>
  <cp:revision>83</cp:revision>
  <cp:lastPrinted>2018-10-16T11:12:53Z</cp:lastPrinted>
  <dcterms:created xsi:type="dcterms:W3CDTF">2017-11-15T07:02:51Z</dcterms:created>
  <dcterms:modified xsi:type="dcterms:W3CDTF">2018-10-23T11:32:20Z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